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56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Special Educational Needs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51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 child has special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needs,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particularly important that there are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 links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the learning environments of home and school.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collective approach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parents, teachers and others who are involved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education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child is essential.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need for mechanisms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structures that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improve and encourage the involvement of parents in the education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their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and to support them in their role as primary educators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children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6440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 smtClean="0"/>
          </a:p>
          <a:p>
            <a:pPr marL="0" indent="0" algn="ctr">
              <a:buNone/>
            </a:pPr>
            <a:endParaRPr lang="en-US" sz="5400" b="1" dirty="0"/>
          </a:p>
          <a:p>
            <a:pPr marL="0" indent="0" algn="ctr">
              <a:buNone/>
            </a:pPr>
            <a:r>
              <a:rPr lang="en-US" sz="5400" b="1" dirty="0" smtClean="0"/>
              <a:t>Thanks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09614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Special Educational Needs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'special educational needs'  has a legal definition, referring to children who have learning difficulties or disabilities that make it harder for them to learn than most children of the same age.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will have special needs of some kind at some time during their education.</a:t>
            </a:r>
          </a:p>
        </p:txBody>
      </p:sp>
    </p:spTree>
    <p:extLst>
      <p:ext uri="{BB962C8B-B14F-4D97-AF65-F5344CB8AC3E}">
        <p14:creationId xmlns:p14="http://schemas.microsoft.com/office/powerpoint/2010/main" val="161884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Issues Regarding  /Related to </a:t>
            </a:r>
            <a:br>
              <a:rPr lang="en-US" sz="3600" b="1" dirty="0" smtClean="0"/>
            </a:br>
            <a:r>
              <a:rPr lang="en-US" sz="3600" b="1" dirty="0" smtClean="0"/>
              <a:t>Special Educational Needs: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many issues that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have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impact on the development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implementation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appropriate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for the students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special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needs.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can divide the issues related to the special educational needs into the following steps / points.</a:t>
            </a:r>
          </a:p>
        </p:txBody>
      </p:sp>
    </p:spTree>
    <p:extLst>
      <p:ext uri="{BB962C8B-B14F-4D97-AF65-F5344CB8AC3E}">
        <p14:creationId xmlns:p14="http://schemas.microsoft.com/office/powerpoint/2010/main" val="3268386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Educational System: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with special educational needs may be enrolled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 type / form of schools.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schools / classes are organized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ways / forms from mainstream schools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E.g. Heterogeneous students.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377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Nature of Special Schools: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type of services being provided to the special children in the schools.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Curriculum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 of education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Vocational Training Programs etc</a:t>
            </a:r>
          </a:p>
        </p:txBody>
      </p:sp>
    </p:spTree>
    <p:extLst>
      <p:ext uri="{BB962C8B-B14F-4D97-AF65-F5344CB8AC3E}">
        <p14:creationId xmlns:p14="http://schemas.microsoft.com/office/powerpoint/2010/main" val="120787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Concerned Professionals: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range of professionals, such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Psychologists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speech and language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therapists, Nurses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Physiotherapists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have an overlapping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interdependent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to play in the education and management of students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special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needs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work services, counseling services, including rehabilitation counseling, orientation and mobility services, and medical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other services all are related to the concerned professionals.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all have important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 to make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education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training of students with special educational needs, should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coordinate their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efforts to support such students.</a:t>
            </a:r>
          </a:p>
        </p:txBody>
      </p:sp>
    </p:spTree>
    <p:extLst>
      <p:ext uri="{BB962C8B-B14F-4D97-AF65-F5344CB8AC3E}">
        <p14:creationId xmlns:p14="http://schemas.microsoft.com/office/powerpoint/2010/main" val="1551802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Availability </a:t>
            </a:r>
            <a:r>
              <a:rPr lang="en-US" b="1" dirty="0"/>
              <a:t>of appropriate materials and </a:t>
            </a:r>
            <a:r>
              <a:rPr lang="en-US" b="1" dirty="0" smtClean="0"/>
              <a:t>resources: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availability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teaching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materials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use in the education of students 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 educational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identified as an area of concern.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devices, and services that help students with disabilities participate in school.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{(these equipment, devices and services are also known as Assistive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(AT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)}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Assistive technology can also include training for parents, professionals, and students on how to use a device.</a:t>
            </a:r>
          </a:p>
        </p:txBody>
      </p:sp>
    </p:spTree>
    <p:extLst>
      <p:ext uri="{BB962C8B-B14F-4D97-AF65-F5344CB8AC3E}">
        <p14:creationId xmlns:p14="http://schemas.microsoft.com/office/powerpoint/2010/main" val="3907653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Pre-service and </a:t>
            </a:r>
            <a:r>
              <a:rPr lang="en-US" b="1" dirty="0" smtClean="0"/>
              <a:t>In-service Training of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Teachers of students with special educational needs have generally had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limited pre-service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training in catering for students 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 educational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needs and thereafter have only restricted access to existing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inservice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special education.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placed on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training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teachers of students with special educational needs may have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effect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their ability to develop and implement curricula appropriate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needs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abilities of their students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subject teachers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mainstream schools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need increased access, both at pre-service and in-service level,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professional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in the education of students with special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needs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8913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Parental </a:t>
            </a:r>
            <a:r>
              <a:rPr lang="en-US" b="1" dirty="0" smtClean="0"/>
              <a:t>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primary educator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child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that parents have a right and duty to provide for the education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children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experiences are in the home, and they naturally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begin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about the world through interaction with people and the objects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environment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has an effect on their future learning, and they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greatly influenced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relationships they have with the significant people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their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872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593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Special Educational Needs</vt:lpstr>
      <vt:lpstr>Special Educational Needs</vt:lpstr>
      <vt:lpstr>Issues Regarding  /Related to  Special Educational Needs:</vt:lpstr>
      <vt:lpstr>Educational System:</vt:lpstr>
      <vt:lpstr>Nature of Special Schools:</vt:lpstr>
      <vt:lpstr>Concerned Professionals:</vt:lpstr>
      <vt:lpstr>Availability of appropriate materials and resources:</vt:lpstr>
      <vt:lpstr>Pre-service and In-service Training of Teachers</vt:lpstr>
      <vt:lpstr>Parental Involvement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Regarding  /Related to  special educational needs:</dc:title>
  <dc:creator>S Faiq Shah</dc:creator>
  <cp:lastModifiedBy>Faiq Shah</cp:lastModifiedBy>
  <cp:revision>72</cp:revision>
  <dcterms:created xsi:type="dcterms:W3CDTF">2006-08-16T00:00:00Z</dcterms:created>
  <dcterms:modified xsi:type="dcterms:W3CDTF">2020-03-02T05:10:19Z</dcterms:modified>
</cp:coreProperties>
</file>